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93" r:id="rId3"/>
    <p:sldId id="258" r:id="rId4"/>
    <p:sldId id="294" r:id="rId5"/>
    <p:sldId id="296" r:id="rId6"/>
    <p:sldId id="297" r:id="rId7"/>
    <p:sldId id="259" r:id="rId8"/>
    <p:sldId id="299" r:id="rId9"/>
    <p:sldId id="300" r:id="rId10"/>
    <p:sldId id="298" r:id="rId11"/>
    <p:sldId id="302" r:id="rId12"/>
    <p:sldId id="303" r:id="rId13"/>
    <p:sldId id="304" r:id="rId14"/>
    <p:sldId id="317" r:id="rId15"/>
    <p:sldId id="305" r:id="rId16"/>
    <p:sldId id="306" r:id="rId17"/>
    <p:sldId id="312" r:id="rId18"/>
    <p:sldId id="307" r:id="rId19"/>
    <p:sldId id="313" r:id="rId20"/>
    <p:sldId id="315" r:id="rId21"/>
    <p:sldId id="314" r:id="rId22"/>
    <p:sldId id="316" r:id="rId23"/>
    <p:sldId id="289" r:id="rId24"/>
    <p:sldId id="277" r:id="rId25"/>
    <p:sldId id="280" r:id="rId26"/>
    <p:sldId id="291" r:id="rId27"/>
    <p:sldId id="29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2"/>
    <p:restoredTop sz="94664"/>
  </p:normalViewPr>
  <p:slideViewPr>
    <p:cSldViewPr snapToGrid="0" snapToObjects="1">
      <p:cViewPr varScale="1">
        <p:scale>
          <a:sx n="136" d="100"/>
          <a:sy n="136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D07C57-6077-7E41-A462-080DC2CED48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69240"/>
            <a:ext cx="12192000" cy="739648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Progressive </a:t>
            </a:r>
            <a:b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b="1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Rails </a:t>
            </a:r>
            <a:b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pc="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Apps</a:t>
            </a:r>
            <a:br>
              <a:rPr lang="en-US" sz="5300" spc="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9652693" y="5807631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RubyFuZa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80E7A-ECF6-0745-AC55-A0649002F4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327" y="503498"/>
            <a:ext cx="9511346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671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  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Progressive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 </a:t>
            </a:r>
            <a:r>
              <a:rPr lang="en-US" sz="7200" b="1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Enhancement </a:t>
            </a:r>
            <a:br>
              <a:rPr lang="en-US" sz="72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</a:t>
            </a: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effectLst/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68668-C401-0941-99C3-D965C7E19D03}"/>
              </a:ext>
            </a:extLst>
          </p:cNvPr>
          <p:cNvSpPr txBox="1"/>
          <p:nvPr/>
        </p:nvSpPr>
        <p:spPr>
          <a:xfrm>
            <a:off x="990600" y="59600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41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Progressive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b="1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Rails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Apps</a:t>
            </a:r>
            <a:br>
              <a:rPr lang="en-US" sz="5300" spc="300" dirty="0">
                <a:solidFill>
                  <a:schemeClr val="bg1"/>
                </a:solidFill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effectLst/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68668-C401-0941-99C3-D965C7E19D03}"/>
              </a:ext>
            </a:extLst>
          </p:cNvPr>
          <p:cNvSpPr txBox="1"/>
          <p:nvPr/>
        </p:nvSpPr>
        <p:spPr>
          <a:xfrm>
            <a:off x="990600" y="59600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857D49-FA25-F044-B0FA-9041A926605D}"/>
              </a:ext>
            </a:extLst>
          </p:cNvPr>
          <p:cNvSpPr/>
          <p:nvPr/>
        </p:nvSpPr>
        <p:spPr>
          <a:xfrm>
            <a:off x="2777924" y="4062714"/>
            <a:ext cx="7338349" cy="1261640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87E71-3EA4-9A41-A71C-9AA0FF60321B}"/>
              </a:ext>
            </a:extLst>
          </p:cNvPr>
          <p:cNvSpPr/>
          <p:nvPr/>
        </p:nvSpPr>
        <p:spPr>
          <a:xfrm>
            <a:off x="2777924" y="905498"/>
            <a:ext cx="7338349" cy="216446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53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76E912-23CF-5545-BEA7-95F13E5EB9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7" y="1504709"/>
            <a:ext cx="10069120" cy="379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55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GIC - Shia Labeouf.mp4">
            <a:hlinkClick r:id="" action="ppaction://media"/>
            <a:extLst>
              <a:ext uri="{FF2B5EF4-FFF2-40B4-BE49-F238E27FC236}">
                <a16:creationId xmlns:a16="http://schemas.microsoft.com/office/drawing/2014/main" id="{4B3CFC76-DA8F-3645-8C8F-F812C5EB7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0428" y="-1"/>
            <a:ext cx="751114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7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86B0E4-22F6-DD45-92BA-B4D34FEE3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5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0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Progressive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b="1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Rails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Apps</a:t>
            </a:r>
            <a:br>
              <a:rPr lang="en-US" sz="5300" spc="300" dirty="0">
                <a:solidFill>
                  <a:schemeClr val="bg1"/>
                </a:solidFill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effectLst/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68668-C401-0941-99C3-D965C7E19D03}"/>
              </a:ext>
            </a:extLst>
          </p:cNvPr>
          <p:cNvSpPr txBox="1"/>
          <p:nvPr/>
        </p:nvSpPr>
        <p:spPr>
          <a:xfrm>
            <a:off x="990600" y="59600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E87E71-3EA4-9A41-A71C-9AA0FF60321B}"/>
              </a:ext>
            </a:extLst>
          </p:cNvPr>
          <p:cNvSpPr/>
          <p:nvPr/>
        </p:nvSpPr>
        <p:spPr>
          <a:xfrm>
            <a:off x="2777924" y="905498"/>
            <a:ext cx="7338349" cy="3076193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70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D1F144F-57D1-8146-8205-720405A9B1F1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8F417-AB65-E94E-87FA-70B1864A2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0" y="1238250"/>
            <a:ext cx="60071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3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008111-69E7-6E4A-B033-A420D3C49D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710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D80E7A-ECF6-0745-AC55-A0649002F4A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0327" y="503498"/>
            <a:ext cx="9511346" cy="585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59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Ok... 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b="1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But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how?</a:t>
            </a:r>
            <a:br>
              <a:rPr lang="en-US" sz="5300" spc="300" dirty="0">
                <a:solidFill>
                  <a:schemeClr val="bg1"/>
                </a:solidFill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effectLst/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68668-C401-0941-99C3-D965C7E19D03}"/>
              </a:ext>
            </a:extLst>
          </p:cNvPr>
          <p:cNvSpPr txBox="1"/>
          <p:nvPr/>
        </p:nvSpPr>
        <p:spPr>
          <a:xfrm>
            <a:off x="990600" y="59600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149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3B37A-F64E-8A4F-9B3B-109EB6765312}"/>
              </a:ext>
            </a:extLst>
          </p:cNvPr>
          <p:cNvGrpSpPr/>
          <p:nvPr/>
        </p:nvGrpSpPr>
        <p:grpSpPr>
          <a:xfrm>
            <a:off x="2368952" y="1050369"/>
            <a:ext cx="7454096" cy="4500563"/>
            <a:chOff x="2368952" y="681037"/>
            <a:chExt cx="7454096" cy="450056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7CFD666-789F-C243-9A05-67739DE6FC7F}"/>
                </a:ext>
              </a:extLst>
            </p:cNvPr>
            <p:cNvSpPr/>
            <p:nvPr/>
          </p:nvSpPr>
          <p:spPr>
            <a:xfrm>
              <a:off x="2368952" y="681037"/>
              <a:ext cx="7454096" cy="4500563"/>
            </a:xfrm>
            <a:prstGeom prst="roundRect">
              <a:avLst>
                <a:gd name="adj" fmla="val 1667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A9CDED-0A32-8A44-83B6-DA268164E01E}"/>
                </a:ext>
              </a:extLst>
            </p:cNvPr>
            <p:cNvCxnSpPr/>
            <p:nvPr/>
          </p:nvCxnSpPr>
          <p:spPr>
            <a:xfrm>
              <a:off x="2368952" y="937549"/>
              <a:ext cx="7454096" cy="0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80EE1B-DF41-CF48-8661-686789B2BE2C}"/>
                </a:ext>
              </a:extLst>
            </p:cNvPr>
            <p:cNvSpPr/>
            <p:nvPr/>
          </p:nvSpPr>
          <p:spPr>
            <a:xfrm>
              <a:off x="247775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9BBFB1-AC92-D541-A424-6B54B7CC6C08}"/>
                </a:ext>
              </a:extLst>
            </p:cNvPr>
            <p:cNvSpPr/>
            <p:nvPr/>
          </p:nvSpPr>
          <p:spPr>
            <a:xfrm>
              <a:off x="270966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14268E-AB2E-CE43-9DFC-0A043EAEAA27}"/>
                </a:ext>
              </a:extLst>
            </p:cNvPr>
            <p:cNvSpPr/>
            <p:nvPr/>
          </p:nvSpPr>
          <p:spPr>
            <a:xfrm>
              <a:off x="294157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510F10A-DF77-B54F-B235-B3EB9C665E21}"/>
              </a:ext>
            </a:extLst>
          </p:cNvPr>
          <p:cNvSpPr/>
          <p:nvPr/>
        </p:nvSpPr>
        <p:spPr>
          <a:xfrm>
            <a:off x="2528609" y="1464290"/>
            <a:ext cx="7134781" cy="71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62037-2870-DC49-B06E-96EF30F9BE7B}"/>
              </a:ext>
            </a:extLst>
          </p:cNvPr>
          <p:cNvSpPr/>
          <p:nvPr/>
        </p:nvSpPr>
        <p:spPr>
          <a:xfrm>
            <a:off x="2539306" y="4678093"/>
            <a:ext cx="7134781" cy="71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6018F-F3C2-0C40-BCF2-7D2163CA71F2}"/>
              </a:ext>
            </a:extLst>
          </p:cNvPr>
          <p:cNvSpPr/>
          <p:nvPr/>
        </p:nvSpPr>
        <p:spPr>
          <a:xfrm>
            <a:off x="8468139" y="2403049"/>
            <a:ext cx="1195251" cy="20762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56B3AC6-C4A6-1945-9840-CB9D8A4CB3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863" y="2233617"/>
            <a:ext cx="1195384" cy="119538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C6FB5CB-1558-3246-9F69-D1B8ABB68B81}"/>
              </a:ext>
            </a:extLst>
          </p:cNvPr>
          <p:cNvGrpSpPr/>
          <p:nvPr/>
        </p:nvGrpSpPr>
        <p:grpSpPr>
          <a:xfrm>
            <a:off x="2600861" y="2403049"/>
            <a:ext cx="5633792" cy="2018346"/>
            <a:chOff x="2600861" y="2403049"/>
            <a:chExt cx="5633792" cy="201834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248EA1-B4E6-F645-9CB8-AE1E0F3EAD23}"/>
                </a:ext>
              </a:extLst>
            </p:cNvPr>
            <p:cNvSpPr/>
            <p:nvPr/>
          </p:nvSpPr>
          <p:spPr>
            <a:xfrm>
              <a:off x="3918513" y="2403049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831DD3-879F-424E-94F3-2878BAD833AA}"/>
                </a:ext>
              </a:extLst>
            </p:cNvPr>
            <p:cNvSpPr/>
            <p:nvPr/>
          </p:nvSpPr>
          <p:spPr>
            <a:xfrm>
              <a:off x="3918512" y="2678384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FD8E04-FA25-C44F-81FA-05A40235EEF8}"/>
                </a:ext>
              </a:extLst>
            </p:cNvPr>
            <p:cNvSpPr/>
            <p:nvPr/>
          </p:nvSpPr>
          <p:spPr>
            <a:xfrm>
              <a:off x="3918512" y="2953719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851943-B24D-014C-BDB9-2863B6B50D6C}"/>
                </a:ext>
              </a:extLst>
            </p:cNvPr>
            <p:cNvSpPr/>
            <p:nvPr/>
          </p:nvSpPr>
          <p:spPr>
            <a:xfrm>
              <a:off x="3918511" y="3229054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40EB74-AAF7-5249-BBEF-F211A91BCE47}"/>
                </a:ext>
              </a:extLst>
            </p:cNvPr>
            <p:cNvSpPr/>
            <p:nvPr/>
          </p:nvSpPr>
          <p:spPr>
            <a:xfrm>
              <a:off x="2600863" y="3500366"/>
              <a:ext cx="5633790" cy="92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D6695D-5AD9-D443-9FC5-B15BF45CFDF1}"/>
                </a:ext>
              </a:extLst>
            </p:cNvPr>
            <p:cNvSpPr/>
            <p:nvPr/>
          </p:nvSpPr>
          <p:spPr>
            <a:xfrm>
              <a:off x="2600862" y="3779725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986E7C-8BFC-674B-847A-6318839EF3C6}"/>
                </a:ext>
              </a:extLst>
            </p:cNvPr>
            <p:cNvSpPr/>
            <p:nvPr/>
          </p:nvSpPr>
          <p:spPr>
            <a:xfrm>
              <a:off x="2600862" y="4055060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B24880-E834-0041-881D-082E5346333C}"/>
                </a:ext>
              </a:extLst>
            </p:cNvPr>
            <p:cNvSpPr/>
            <p:nvPr/>
          </p:nvSpPr>
          <p:spPr>
            <a:xfrm>
              <a:off x="2600861" y="4330395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93A624F4-C9CB-8740-9CAA-DDB215A13270}"/>
              </a:ext>
            </a:extLst>
          </p:cNvPr>
          <p:cNvSpPr/>
          <p:nvPr/>
        </p:nvSpPr>
        <p:spPr>
          <a:xfrm>
            <a:off x="2477750" y="1362417"/>
            <a:ext cx="7236499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77D67C2-D929-4D4C-B9AB-99CE50B27AF2}"/>
              </a:ext>
            </a:extLst>
          </p:cNvPr>
          <p:cNvSpPr/>
          <p:nvPr/>
        </p:nvSpPr>
        <p:spPr>
          <a:xfrm>
            <a:off x="2477751" y="4568179"/>
            <a:ext cx="7258030" cy="9144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F34619D-22AA-7E4C-BF3A-66C00E7760E1}"/>
              </a:ext>
            </a:extLst>
          </p:cNvPr>
          <p:cNvSpPr/>
          <p:nvPr/>
        </p:nvSpPr>
        <p:spPr>
          <a:xfrm>
            <a:off x="8356916" y="2302317"/>
            <a:ext cx="1357333" cy="22658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9D18B0-F7EE-0C43-9CD7-7F1E51F4845E}"/>
              </a:ext>
            </a:extLst>
          </p:cNvPr>
          <p:cNvSpPr/>
          <p:nvPr/>
        </p:nvSpPr>
        <p:spPr>
          <a:xfrm>
            <a:off x="2539306" y="2263618"/>
            <a:ext cx="5766751" cy="226586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56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5" grpId="0" animBg="1"/>
      <p:bldP spid="55" grpId="1" animBg="1"/>
      <p:bldP spid="56" grpId="0" animBg="1"/>
      <p:bldP spid="56" grpId="1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833B37A-F64E-8A4F-9B3B-109EB6765312}"/>
              </a:ext>
            </a:extLst>
          </p:cNvPr>
          <p:cNvGrpSpPr/>
          <p:nvPr/>
        </p:nvGrpSpPr>
        <p:grpSpPr>
          <a:xfrm>
            <a:off x="2368952" y="1050369"/>
            <a:ext cx="7454096" cy="4500563"/>
            <a:chOff x="2368952" y="681037"/>
            <a:chExt cx="7454096" cy="450056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7CFD666-789F-C243-9A05-67739DE6FC7F}"/>
                </a:ext>
              </a:extLst>
            </p:cNvPr>
            <p:cNvSpPr/>
            <p:nvPr/>
          </p:nvSpPr>
          <p:spPr>
            <a:xfrm>
              <a:off x="2368952" y="681037"/>
              <a:ext cx="7454096" cy="4500563"/>
            </a:xfrm>
            <a:prstGeom prst="roundRect">
              <a:avLst>
                <a:gd name="adj" fmla="val 1667"/>
              </a:avLst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2A9CDED-0A32-8A44-83B6-DA268164E01E}"/>
                </a:ext>
              </a:extLst>
            </p:cNvPr>
            <p:cNvCxnSpPr/>
            <p:nvPr/>
          </p:nvCxnSpPr>
          <p:spPr>
            <a:xfrm>
              <a:off x="2368952" y="937549"/>
              <a:ext cx="7454096" cy="0"/>
            </a:xfrm>
            <a:prstGeom prst="lin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280EE1B-DF41-CF48-8661-686789B2BE2C}"/>
                </a:ext>
              </a:extLst>
            </p:cNvPr>
            <p:cNvSpPr/>
            <p:nvPr/>
          </p:nvSpPr>
          <p:spPr>
            <a:xfrm>
              <a:off x="247775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9BBFB1-AC92-D541-A424-6B54B7CC6C08}"/>
                </a:ext>
              </a:extLst>
            </p:cNvPr>
            <p:cNvSpPr/>
            <p:nvPr/>
          </p:nvSpPr>
          <p:spPr>
            <a:xfrm>
              <a:off x="270966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14268E-AB2E-CE43-9DFC-0A043EAEAA27}"/>
                </a:ext>
              </a:extLst>
            </p:cNvPr>
            <p:cNvSpPr/>
            <p:nvPr/>
          </p:nvSpPr>
          <p:spPr>
            <a:xfrm>
              <a:off x="2941571" y="740385"/>
              <a:ext cx="123111" cy="137817"/>
            </a:xfrm>
            <a:prstGeom prst="ellipse">
              <a:avLst/>
            </a:prstGeom>
            <a:noFill/>
            <a:ln w="254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510F10A-DF77-B54F-B235-B3EB9C665E21}"/>
              </a:ext>
            </a:extLst>
          </p:cNvPr>
          <p:cNvSpPr/>
          <p:nvPr/>
        </p:nvSpPr>
        <p:spPr>
          <a:xfrm>
            <a:off x="2528609" y="1464290"/>
            <a:ext cx="7134781" cy="71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CB62037-2870-DC49-B06E-96EF30F9BE7B}"/>
              </a:ext>
            </a:extLst>
          </p:cNvPr>
          <p:cNvSpPr/>
          <p:nvPr/>
        </p:nvSpPr>
        <p:spPr>
          <a:xfrm>
            <a:off x="2539306" y="4678093"/>
            <a:ext cx="7134781" cy="71561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D6018F-F3C2-0C40-BCF2-7D2163CA71F2}"/>
              </a:ext>
            </a:extLst>
          </p:cNvPr>
          <p:cNvSpPr/>
          <p:nvPr/>
        </p:nvSpPr>
        <p:spPr>
          <a:xfrm>
            <a:off x="8468139" y="2403049"/>
            <a:ext cx="1195251" cy="207624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556B3AC6-C4A6-1945-9840-CB9D8A4CB3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00863" y="2233617"/>
            <a:ext cx="1195384" cy="1195384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7C6FB5CB-1558-3246-9F69-D1B8ABB68B81}"/>
              </a:ext>
            </a:extLst>
          </p:cNvPr>
          <p:cNvGrpSpPr/>
          <p:nvPr/>
        </p:nvGrpSpPr>
        <p:grpSpPr>
          <a:xfrm>
            <a:off x="2600861" y="2403049"/>
            <a:ext cx="5633792" cy="2018346"/>
            <a:chOff x="2600861" y="2403049"/>
            <a:chExt cx="5633792" cy="2018346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D248EA1-B4E6-F645-9CB8-AE1E0F3EAD23}"/>
                </a:ext>
              </a:extLst>
            </p:cNvPr>
            <p:cNvSpPr/>
            <p:nvPr/>
          </p:nvSpPr>
          <p:spPr>
            <a:xfrm>
              <a:off x="3918513" y="2403049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831DD3-879F-424E-94F3-2878BAD833AA}"/>
                </a:ext>
              </a:extLst>
            </p:cNvPr>
            <p:cNvSpPr/>
            <p:nvPr/>
          </p:nvSpPr>
          <p:spPr>
            <a:xfrm>
              <a:off x="3918512" y="2678384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DFD8E04-FA25-C44F-81FA-05A40235EEF8}"/>
                </a:ext>
              </a:extLst>
            </p:cNvPr>
            <p:cNvSpPr/>
            <p:nvPr/>
          </p:nvSpPr>
          <p:spPr>
            <a:xfrm>
              <a:off x="3918512" y="2953719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A851943-B24D-014C-BDB9-2863B6B50D6C}"/>
                </a:ext>
              </a:extLst>
            </p:cNvPr>
            <p:cNvSpPr/>
            <p:nvPr/>
          </p:nvSpPr>
          <p:spPr>
            <a:xfrm>
              <a:off x="3918511" y="3229054"/>
              <a:ext cx="4316139" cy="9345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40EB74-AAF7-5249-BBEF-F211A91BCE47}"/>
                </a:ext>
              </a:extLst>
            </p:cNvPr>
            <p:cNvSpPr/>
            <p:nvPr/>
          </p:nvSpPr>
          <p:spPr>
            <a:xfrm>
              <a:off x="2600863" y="3500366"/>
              <a:ext cx="5633790" cy="92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7D6695D-5AD9-D443-9FC5-B15BF45CFDF1}"/>
                </a:ext>
              </a:extLst>
            </p:cNvPr>
            <p:cNvSpPr/>
            <p:nvPr/>
          </p:nvSpPr>
          <p:spPr>
            <a:xfrm>
              <a:off x="2600862" y="3779725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5986E7C-8BFC-674B-847A-6318839EF3C6}"/>
                </a:ext>
              </a:extLst>
            </p:cNvPr>
            <p:cNvSpPr/>
            <p:nvPr/>
          </p:nvSpPr>
          <p:spPr>
            <a:xfrm>
              <a:off x="2600862" y="4055060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CB24880-E834-0041-881D-082E5346333C}"/>
                </a:ext>
              </a:extLst>
            </p:cNvPr>
            <p:cNvSpPr/>
            <p:nvPr/>
          </p:nvSpPr>
          <p:spPr>
            <a:xfrm>
              <a:off x="2600861" y="4330395"/>
              <a:ext cx="5633789" cy="91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B77D67C2-D929-4D4C-B9AB-99CE50B27AF2}"/>
              </a:ext>
            </a:extLst>
          </p:cNvPr>
          <p:cNvSpPr/>
          <p:nvPr/>
        </p:nvSpPr>
        <p:spPr>
          <a:xfrm>
            <a:off x="2477751" y="1366229"/>
            <a:ext cx="7258030" cy="411635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7240809-C780-A344-9864-4ABBEC98CE19}"/>
              </a:ext>
            </a:extLst>
          </p:cNvPr>
          <p:cNvSpPr/>
          <p:nvPr/>
        </p:nvSpPr>
        <p:spPr>
          <a:xfrm>
            <a:off x="2432864" y="1396340"/>
            <a:ext cx="7302917" cy="855052"/>
          </a:xfrm>
          <a:prstGeom prst="roundRect">
            <a:avLst>
              <a:gd name="adj" fmla="val 6826"/>
            </a:avLst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5133E48-0B55-3B4A-8400-0207CB5EC606}"/>
              </a:ext>
            </a:extLst>
          </p:cNvPr>
          <p:cNvSpPr/>
          <p:nvPr/>
        </p:nvSpPr>
        <p:spPr>
          <a:xfrm>
            <a:off x="2455237" y="4601905"/>
            <a:ext cx="7302917" cy="855052"/>
          </a:xfrm>
          <a:prstGeom prst="roundRect">
            <a:avLst>
              <a:gd name="adj" fmla="val 6826"/>
            </a:avLst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C98CC92-8919-8E45-8E9C-BED0EA8109B9}"/>
              </a:ext>
            </a:extLst>
          </p:cNvPr>
          <p:cNvSpPr/>
          <p:nvPr/>
        </p:nvSpPr>
        <p:spPr>
          <a:xfrm>
            <a:off x="2455237" y="2335456"/>
            <a:ext cx="5852264" cy="2203202"/>
          </a:xfrm>
          <a:prstGeom prst="roundRect">
            <a:avLst>
              <a:gd name="adj" fmla="val 1313"/>
            </a:avLst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46BBCAD-B563-3548-8BCF-FA94E2471513}"/>
              </a:ext>
            </a:extLst>
          </p:cNvPr>
          <p:cNvSpPr/>
          <p:nvPr/>
        </p:nvSpPr>
        <p:spPr>
          <a:xfrm>
            <a:off x="8393786" y="2335456"/>
            <a:ext cx="1364368" cy="2203202"/>
          </a:xfrm>
          <a:prstGeom prst="roundRect">
            <a:avLst>
              <a:gd name="adj" fmla="val 2164"/>
            </a:avLst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67087925-C20A-FA49-8EDB-1E04424513DA}"/>
              </a:ext>
            </a:extLst>
          </p:cNvPr>
          <p:cNvCxnSpPr>
            <a:stCxn id="2" idx="1"/>
          </p:cNvCxnSpPr>
          <p:nvPr/>
        </p:nvCxnSpPr>
        <p:spPr>
          <a:xfrm rot="10800000">
            <a:off x="1751798" y="1366230"/>
            <a:ext cx="681066" cy="457637"/>
          </a:xfrm>
          <a:prstGeom prst="curvedConnector3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Curved Connector 6">
            <a:extLst>
              <a:ext uri="{FF2B5EF4-FFF2-40B4-BE49-F238E27FC236}">
                <a16:creationId xmlns:a16="http://schemas.microsoft.com/office/drawing/2014/main" id="{D1DB8D4C-6442-2F49-BEF8-F7947D8E126D}"/>
              </a:ext>
            </a:extLst>
          </p:cNvPr>
          <p:cNvCxnSpPr>
            <a:cxnSpLocks/>
            <a:stCxn id="32" idx="1"/>
          </p:cNvCxnSpPr>
          <p:nvPr/>
        </p:nvCxnSpPr>
        <p:spPr>
          <a:xfrm rot="10800000">
            <a:off x="1694051" y="2771845"/>
            <a:ext cx="761187" cy="665212"/>
          </a:xfrm>
          <a:prstGeom prst="curvedConnector3">
            <a:avLst>
              <a:gd name="adj1" fmla="val 50000"/>
            </a:avLst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61006B92-CEFB-ED47-9A73-E30209E82BCD}"/>
              </a:ext>
            </a:extLst>
          </p:cNvPr>
          <p:cNvCxnSpPr>
            <a:stCxn id="31" idx="1"/>
          </p:cNvCxnSpPr>
          <p:nvPr/>
        </p:nvCxnSpPr>
        <p:spPr>
          <a:xfrm rot="10800000" flipV="1">
            <a:off x="1774173" y="5029431"/>
            <a:ext cx="681065" cy="254838"/>
          </a:xfrm>
          <a:prstGeom prst="curvedConnector3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0A5EF7A3-AD71-E942-8475-570EF5112EEE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9758154" y="2953721"/>
            <a:ext cx="435000" cy="483336"/>
          </a:xfrm>
          <a:prstGeom prst="curvedConnector2">
            <a:avLst/>
          </a:prstGeom>
          <a:noFill/>
          <a:ln w="25400">
            <a:solidFill>
              <a:schemeClr val="tx2">
                <a:lumMod val="60000"/>
                <a:lumOff val="40000"/>
              </a:schemeClr>
            </a:solidFill>
            <a:prstDash val="lgDash"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8199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1" grpId="0" animBg="1"/>
      <p:bldP spid="32" grpId="0" animBg="1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3879"/>
            <a:ext cx="10515600" cy="1325563"/>
          </a:xfrm>
        </p:spPr>
        <p:txBody>
          <a:bodyPr/>
          <a:lstStyle/>
          <a:p>
            <a:pPr algn="ctr"/>
            <a:r>
              <a:rPr lang="en-US" spc="300" dirty="0"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Service </a:t>
            </a:r>
            <a:r>
              <a:rPr lang="en-US" b="1" spc="3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Worker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rt blakey.mp4">
            <a:hlinkClick r:id="" action="ppaction://media"/>
            <a:extLst>
              <a:ext uri="{FF2B5EF4-FFF2-40B4-BE49-F238E27FC236}">
                <a16:creationId xmlns:a16="http://schemas.microsoft.com/office/drawing/2014/main" id="{0C74E415-52D4-1740-A843-1EF795ECB9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7542" y="1253331"/>
            <a:ext cx="5776913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7" y="4819839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2058"/>
            <a:ext cx="10515600" cy="323871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Improved performance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Progressive enhancement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DC94E1-56F5-874B-ACFE-01C0CB4B98A3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300" dirty="0"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In </a:t>
            </a:r>
            <a:r>
              <a:rPr lang="en-US" b="1" spc="3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summary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6FDB6C-052D-4345-B7FD-7F30DA2852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839" y="2270186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491AFE7-185B-DD4C-B8E2-E1598B016F42}"/>
              </a:ext>
            </a:extLst>
          </p:cNvPr>
          <p:cNvSpPr txBox="1">
            <a:spLocks/>
          </p:cNvSpPr>
          <p:nvPr/>
        </p:nvSpPr>
        <p:spPr>
          <a:xfrm>
            <a:off x="8060890" y="576487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E3239-082D-CA46-B29B-7A6F8CF31F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29" y="3163970"/>
            <a:ext cx="3378604" cy="17977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6B4B94-5418-6544-86E4-CAC518382E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7147" y="4203557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BDECD4-64D2-FB41-A491-798BF2B142FD}"/>
              </a:ext>
            </a:extLst>
          </p:cNvPr>
          <p:cNvSpPr txBox="1">
            <a:spLocks/>
          </p:cNvSpPr>
          <p:nvPr/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pc="300" dirty="0"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Questions?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28261C-775C-664D-AC2B-EC06538C6FE5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A8A02BB-FA40-2F41-933E-F88D5A9AC49C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1037"/>
            <a:ext cx="9144000" cy="5636068"/>
          </a:xfrm>
          <a:effectLst>
            <a:glow rad="63500">
              <a:schemeClr val="accent3">
                <a:satMod val="175000"/>
              </a:schemeClr>
            </a:glow>
          </a:effectLst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pc="300" dirty="0">
                <a:effectLst/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Progressive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b="1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Rails </a:t>
            </a:r>
            <a:b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pc="300" dirty="0">
                <a:effectLst/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Apps</a:t>
            </a:r>
            <a:br>
              <a:rPr lang="en-US" sz="5300" spc="300" dirty="0">
                <a:solidFill>
                  <a:schemeClr val="bg1"/>
                </a:solidFill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spc="300" dirty="0">
                <a:effectLst/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spc="300" dirty="0">
              <a:solidFill>
                <a:schemeClr val="bg1"/>
              </a:solidFill>
              <a:effectLst/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168668-C401-0941-99C3-D965C7E19D03}"/>
              </a:ext>
            </a:extLst>
          </p:cNvPr>
          <p:cNvSpPr txBox="1"/>
          <p:nvPr/>
        </p:nvSpPr>
        <p:spPr>
          <a:xfrm>
            <a:off x="990600" y="59600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857D49-FA25-F044-B0FA-9041A926605D}"/>
              </a:ext>
            </a:extLst>
          </p:cNvPr>
          <p:cNvSpPr/>
          <p:nvPr/>
        </p:nvSpPr>
        <p:spPr>
          <a:xfrm>
            <a:off x="2777924" y="3159889"/>
            <a:ext cx="7338349" cy="2164465"/>
          </a:xfrm>
          <a:prstGeom prst="rect">
            <a:avLst/>
          </a:prstGeom>
          <a:solidFill>
            <a:schemeClr val="bg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4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0FDD82-3117-6049-A85F-2B820C0C9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4046" y="-81023"/>
            <a:ext cx="13878046" cy="693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1032C-1EB7-1E41-A7A9-4853D2B716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85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7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614733-BF61-764F-BD85-B46227E1AC6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20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63</Words>
  <Application>Microsoft Macintosh PowerPoint</Application>
  <PresentationFormat>Widescreen</PresentationFormat>
  <Paragraphs>35</Paragraphs>
  <Slides>27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Office Theme</vt:lpstr>
      <vt:lpstr>  Progressive      Rails        Apps   </vt:lpstr>
      <vt:lpstr>PowerPoint Presentation</vt:lpstr>
      <vt:lpstr>PowerPoint Presentation</vt:lpstr>
      <vt:lpstr>PowerPoint Presentation</vt:lpstr>
      <vt:lpstr>PowerPoint Presentation</vt:lpstr>
      <vt:lpstr>  Progressive      Rails        Apps   </vt:lpstr>
      <vt:lpstr>PowerPoint Presentation</vt:lpstr>
      <vt:lpstr>PowerPoint Presentation</vt:lpstr>
      <vt:lpstr>PowerPoint Presentation</vt:lpstr>
      <vt:lpstr>PowerPoint Presentation</vt:lpstr>
      <vt:lpstr>  Progressive    Enhancement      </vt:lpstr>
      <vt:lpstr>  Progressive      Rails        Apps   </vt:lpstr>
      <vt:lpstr>PowerPoint Presentation</vt:lpstr>
      <vt:lpstr>PowerPoint Presentation</vt:lpstr>
      <vt:lpstr>PowerPoint Presentation</vt:lpstr>
      <vt:lpstr>  Progressive      Rails        Apps   </vt:lpstr>
      <vt:lpstr>PowerPoint Presentation</vt:lpstr>
      <vt:lpstr>PowerPoint Presentation</vt:lpstr>
      <vt:lpstr>PowerPoint Presentation</vt:lpstr>
      <vt:lpstr>  Ok...       But        how?   </vt:lpstr>
      <vt:lpstr>PowerPoint Presentation</vt:lpstr>
      <vt:lpstr>PowerPoint Presentation</vt:lpstr>
      <vt:lpstr>Service Worker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68</cp:revision>
  <dcterms:created xsi:type="dcterms:W3CDTF">2018-11-30T02:38:23Z</dcterms:created>
  <dcterms:modified xsi:type="dcterms:W3CDTF">2019-02-08T08:04:16Z</dcterms:modified>
</cp:coreProperties>
</file>